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2" r:id="rId11"/>
    <p:sldId id="271" r:id="rId12"/>
    <p:sldId id="265" r:id="rId13"/>
    <p:sldId id="266" r:id="rId14"/>
  </p:sldIdLst>
  <p:sldSz cx="18288000" cy="10287000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Clear Sans Regular Bold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0860" autoAdjust="0"/>
  </p:normalViewPr>
  <p:slideViewPr>
    <p:cSldViewPr>
      <p:cViewPr varScale="1">
        <p:scale>
          <a:sx n="52" d="100"/>
          <a:sy n="52" d="100"/>
        </p:scale>
        <p:origin x="-97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228600" lvl="0" indent="-228600">
              <a:buAutoNum type="arabicPeriod"/>
            </a:pPr>
            <a:r>
              <a:rPr lang="en-US" dirty="0" smtClean="0"/>
              <a:t>Choose</a:t>
            </a:r>
            <a:r>
              <a:rPr lang="en-US" baseline="0" dirty="0" smtClean="0"/>
              <a:t> needed data sets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Load &amp; Clean the data 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Merge the data with needed attributes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Group &amp; query data for largest data sets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Create visualizations.</a:t>
            </a:r>
          </a:p>
          <a:p>
            <a:pPr marL="228600" lvl="0" indent="-228600">
              <a:buAutoNum type="arabicPeriod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The</a:t>
            </a:r>
            <a:r>
              <a:rPr lang="en-US" baseline="0" dirty="0" smtClean="0"/>
              <a:t> top 5 categories are “”.</a:t>
            </a:r>
          </a:p>
          <a:p>
            <a:pPr lvl="0"/>
            <a:r>
              <a:rPr lang="en-US" baseline="0" dirty="0" smtClean="0"/>
              <a:t>Including all categories, they range from __ to ___.</a:t>
            </a:r>
          </a:p>
          <a:p>
            <a:pPr lvl="0"/>
            <a:r>
              <a:rPr lang="en-US" baseline="0" dirty="0" smtClean="0"/>
              <a:t>All five top have at least ____.</a:t>
            </a:r>
          </a:p>
          <a:p>
            <a:pPr lvl="0"/>
            <a:r>
              <a:rPr lang="en-US" baseline="0" dirty="0" smtClean="0"/>
              <a:t>Other things analyzed: How much of an influence do the other variables have on score?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13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52600" y="2705100"/>
            <a:ext cx="6477000" cy="427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Analyzing Popular Categories</a:t>
            </a:r>
            <a:endParaRPr lang="en-US" sz="80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609600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4" name="TextBox 3"/>
          <p:cNvSpPr txBox="1"/>
          <p:nvPr/>
        </p:nvSpPr>
        <p:spPr>
          <a:xfrm>
            <a:off x="990600" y="7018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raphik Regular"/>
              </a:rPr>
              <a:t>Number of Reactions &amp; Total Scores</a:t>
            </a:r>
            <a:endParaRPr lang="en-US" sz="4000" b="1" dirty="0">
              <a:latin typeface="Graphik Regula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201" t="5333" r="30500" b="20000"/>
          <a:stretch>
            <a:fillRect/>
          </a:stretch>
        </p:blipFill>
        <p:spPr bwMode="auto">
          <a:xfrm>
            <a:off x="2667000" y="1562100"/>
            <a:ext cx="13258800" cy="815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609600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l="87000" b="91111"/>
          <a:stretch>
            <a:fillRect/>
          </a:stretch>
        </p:blipFill>
        <p:spPr bwMode="auto">
          <a:xfrm>
            <a:off x="14859000" y="419100"/>
            <a:ext cx="277368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90600" y="701814"/>
            <a:ext cx="140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raphik Regular"/>
              </a:rPr>
              <a:t>Average Score by Category</a:t>
            </a:r>
            <a:endParaRPr lang="en-US" sz="4000" b="1" dirty="0">
              <a:latin typeface="Graphik Regular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t="5333" r="10000" b="20000"/>
          <a:stretch>
            <a:fillRect/>
          </a:stretch>
        </p:blipFill>
        <p:spPr bwMode="auto">
          <a:xfrm>
            <a:off x="838199" y="1485900"/>
            <a:ext cx="16818429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115810"/>
            <a:chOff x="0" y="0"/>
            <a:chExt cx="11564591" cy="301950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35109"/>
              <a:ext cx="11564591" cy="16843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99157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53000" y="1943100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86800" y="2552700"/>
            <a:ext cx="7086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500" dirty="0" smtClean="0"/>
              <a:t>Due to large scale grown, Social Buzz is seeking help for data analytics. </a:t>
            </a:r>
          </a:p>
          <a:p>
            <a:r>
              <a:rPr lang="en-US" sz="2500" dirty="0" smtClean="0"/>
              <a:t>Task: After identifying the needed data sets and cleaning them, analyze the content categories to find  the top 5 categories with the largest popularity. Which content categories have the largest score?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9400" y="5557778"/>
            <a:ext cx="678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>
                    <a:lumMod val="95000"/>
                  </a:schemeClr>
                </a:solidFill>
              </a:rPr>
              <a:t>Which content categories have the largest score?</a:t>
            </a:r>
            <a:endParaRPr lang="en-US" sz="5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039925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 smtClean="0">
                <a:solidFill>
                  <a:srgbClr val="FFFFFF"/>
                </a:solidFill>
                <a:latin typeface="Clear Sans Regular Bold"/>
              </a:rPr>
              <a:t>1		</a:t>
            </a:r>
            <a:r>
              <a:rPr lang="en-US" sz="6000" spc="-640" dirty="0" smtClean="0">
                <a:solidFill>
                  <a:srgbClr val="FFFFFF"/>
                </a:solidFill>
                <a:latin typeface="Clear Sans Regular Bold"/>
              </a:rPr>
              <a:t>Choose needed data sets</a:t>
            </a:r>
            <a:endParaRPr lang="en-US" sz="6000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609600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l="87000" b="91111"/>
          <a:stretch>
            <a:fillRect/>
          </a:stretch>
        </p:blipFill>
        <p:spPr bwMode="auto">
          <a:xfrm>
            <a:off x="14859000" y="419100"/>
            <a:ext cx="277368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90600" y="701814"/>
            <a:ext cx="140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raphik Regular"/>
              </a:rPr>
              <a:t>Total Score by Category</a:t>
            </a:r>
            <a:endParaRPr lang="en-US" sz="4000" b="1" dirty="0">
              <a:latin typeface="Graphik Regular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 t="2995" r="12500" b="19778"/>
          <a:stretch>
            <a:fillRect/>
          </a:stretch>
        </p:blipFill>
        <p:spPr bwMode="auto">
          <a:xfrm>
            <a:off x="914401" y="1485900"/>
            <a:ext cx="16687800" cy="832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2"/>
          <p:cNvSpPr/>
          <p:nvPr/>
        </p:nvSpPr>
        <p:spPr>
          <a:xfrm>
            <a:off x="0" y="0"/>
            <a:ext cx="609600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l="87000" b="91111"/>
          <a:stretch>
            <a:fillRect/>
          </a:stretch>
        </p:blipFill>
        <p:spPr bwMode="auto">
          <a:xfrm>
            <a:off x="14859000" y="419100"/>
            <a:ext cx="277368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90600" y="701814"/>
            <a:ext cx="1402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Graphik Regular"/>
              </a:rPr>
              <a:t>Number of Reactions by Category</a:t>
            </a:r>
            <a:endParaRPr lang="en-US" sz="4000" b="1" dirty="0">
              <a:latin typeface="Graphik Regular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t="5333" r="51450" b="19111"/>
          <a:stretch>
            <a:fillRect/>
          </a:stretch>
        </p:blipFill>
        <p:spPr bwMode="auto">
          <a:xfrm>
            <a:off x="914399" y="1485900"/>
            <a:ext cx="16687801" cy="830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195</Words>
  <Application>Microsoft Office PowerPoint</Application>
  <PresentationFormat>Custom</PresentationFormat>
  <Paragraphs>55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Graphik Regular</vt:lpstr>
      <vt:lpstr>Clear Sans Regular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Windows User</cp:lastModifiedBy>
  <cp:revision>19</cp:revision>
  <dcterms:created xsi:type="dcterms:W3CDTF">2006-08-16T00:00:00Z</dcterms:created>
  <dcterms:modified xsi:type="dcterms:W3CDTF">2024-10-11T23:08:20Z</dcterms:modified>
  <dc:identifier>DAEhDyfaYKE</dc:identifier>
</cp:coreProperties>
</file>